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0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69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6440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90474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8455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1744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066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031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353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1744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648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891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38A8940-B8E3-4C7D-89DD-ECAB3BE4D46C}" type="datetimeFigureOut">
              <a:rPr lang="en-GB" smtClean="0"/>
              <a:t>18/03/2019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35A5AA04-4BFE-4199-B94C-C74F51F985A2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1000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23E6B0-8B7E-4D04-90A4-19862EEE58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912" y="1143293"/>
            <a:ext cx="10363499" cy="5087178"/>
          </a:xfrm>
        </p:spPr>
        <p:txBody>
          <a:bodyPr/>
          <a:lstStyle/>
          <a:p>
            <a:r>
              <a:rPr lang="en-GB" dirty="0">
                <a:latin typeface="Arial Black" panose="020B0A04020102020204" pitchFamily="34" charset="0"/>
              </a:rPr>
              <a:t>Available as an add-in for outlook</a:t>
            </a:r>
          </a:p>
        </p:txBody>
      </p:sp>
    </p:spTree>
    <p:extLst>
      <p:ext uri="{BB962C8B-B14F-4D97-AF65-F5344CB8AC3E}">
        <p14:creationId xmlns:p14="http://schemas.microsoft.com/office/powerpoint/2010/main" val="2983996060"/>
      </p:ext>
    </p:extLst>
  </p:cSld>
  <p:clrMapOvr>
    <a:masterClrMapping/>
  </p:clrMapOvr>
  <p:transition spd="med" advClick="0" advTm="500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C8BFB-696B-4B30-98E2-E52AA2192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" name="mail">
            <a:hlinkClick r:id="" action="ppaction://media"/>
            <a:extLst>
              <a:ext uri="{FF2B5EF4-FFF2-40B4-BE49-F238E27FC236}">
                <a16:creationId xmlns:a16="http://schemas.microsoft.com/office/drawing/2014/main" id="{887AD918-6CEE-4FD3-9C16-F091B795AA6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7516" cy="6858000"/>
          </a:xfrm>
        </p:spPr>
      </p:pic>
    </p:spTree>
    <p:extLst>
      <p:ext uri="{BB962C8B-B14F-4D97-AF65-F5344CB8AC3E}">
        <p14:creationId xmlns:p14="http://schemas.microsoft.com/office/powerpoint/2010/main" val="244733840"/>
      </p:ext>
    </p:extLst>
  </p:cSld>
  <p:clrMapOvr>
    <a:masterClrMapping/>
  </p:clrMapOvr>
  <p:transition spd="med" advClick="0" advTm="740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E6BDA3-6E13-4994-B242-EC4D0596E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912" y="1143293"/>
            <a:ext cx="10484523" cy="4268965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Log-in to the dashboard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BCD2473-D125-4FFD-B081-C7958A1538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3774245"/>
      </p:ext>
    </p:extLst>
  </p:cSld>
  <p:clrMapOvr>
    <a:masterClrMapping/>
  </p:clrMapOvr>
  <p:transition spd="med" advClick="0" advTm="3000">
    <p:pull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penwebsite">
            <a:hlinkClick r:id="" action="ppaction://media"/>
            <a:extLst>
              <a:ext uri="{FF2B5EF4-FFF2-40B4-BE49-F238E27FC236}">
                <a16:creationId xmlns:a16="http://schemas.microsoft.com/office/drawing/2014/main" id="{38CA809B-16F1-4D16-9F38-C8C96CA7991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1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3908247966"/>
      </p:ext>
    </p:extLst>
  </p:cSld>
  <p:clrMapOvr>
    <a:masterClrMapping/>
  </p:clrMapOvr>
  <p:transition spd="med" advClick="0" advTm="856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E6BDA3-6E13-4994-B242-EC4D0596E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912" y="1143293"/>
            <a:ext cx="10484523" cy="4268965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View emails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BCD2473-D125-4FFD-B081-C7958A1538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6977845"/>
      </p:ext>
    </p:extLst>
  </p:cSld>
  <p:clrMapOvr>
    <a:masterClrMapping/>
  </p:clrMapOvr>
  <p:transition spd="med" advClick="0" advTm="3000">
    <p:pull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ewemails">
            <a:hlinkClick r:id="" action="ppaction://media"/>
            <a:extLst>
              <a:ext uri="{FF2B5EF4-FFF2-40B4-BE49-F238E27FC236}">
                <a16:creationId xmlns:a16="http://schemas.microsoft.com/office/drawing/2014/main" id="{B7DDD003-E3EA-40C2-AD9B-B7E084643D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07115395"/>
      </p:ext>
    </p:extLst>
  </p:cSld>
  <p:clrMapOvr>
    <a:masterClrMapping/>
  </p:clrMapOvr>
  <p:transition spd="med" advClick="0" advTm="215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E6BDA3-6E13-4994-B242-EC4D0596E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912" y="1143293"/>
            <a:ext cx="10484523" cy="4268965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Report emails in a click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BCD2473-D125-4FFD-B081-C7958A1538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5276709"/>
      </p:ext>
    </p:extLst>
  </p:cSld>
  <p:clrMapOvr>
    <a:masterClrMapping/>
  </p:clrMapOvr>
  <p:transition spd="med" advClick="0" advTm="3000">
    <p:pull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port">
            <a:hlinkClick r:id="" action="ppaction://media"/>
            <a:extLst>
              <a:ext uri="{FF2B5EF4-FFF2-40B4-BE49-F238E27FC236}">
                <a16:creationId xmlns:a16="http://schemas.microsoft.com/office/drawing/2014/main" id="{2B89FE53-EA11-45FA-9F3D-91C06537643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22100512"/>
      </p:ext>
    </p:extLst>
  </p:cSld>
  <p:clrMapOvr>
    <a:masterClrMapping/>
  </p:clrMapOvr>
  <p:transition spd="med" advClick="0" advTm="428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E6BDA3-6E13-4994-B242-EC4D0596E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912" y="1143293"/>
            <a:ext cx="10484523" cy="4268965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Done!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BCD2473-D125-4FFD-B081-C7958A1538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474871"/>
      </p:ext>
    </p:extLst>
  </p:cSld>
  <p:clrMapOvr>
    <a:masterClrMapping/>
  </p:clrMapOvr>
  <p:transition spd="med" advClick="0" advTm="3000">
    <p:pull dir="r"/>
  </p:transition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80</TotalTime>
  <Words>19</Words>
  <Application>Microsoft Office PowerPoint</Application>
  <PresentationFormat>Widescreen</PresentationFormat>
  <Paragraphs>5</Paragraphs>
  <Slides>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Century Schoolbook</vt:lpstr>
      <vt:lpstr>Corbel</vt:lpstr>
      <vt:lpstr>Headlines</vt:lpstr>
      <vt:lpstr>Available as an add-in for outlook</vt:lpstr>
      <vt:lpstr>PowerPoint Presentation</vt:lpstr>
      <vt:lpstr>Log-in to the dashboard</vt:lpstr>
      <vt:lpstr>PowerPoint Presentation</vt:lpstr>
      <vt:lpstr>View emails</vt:lpstr>
      <vt:lpstr>PowerPoint Presentation</vt:lpstr>
      <vt:lpstr>Report emails in a click</vt:lpstr>
      <vt:lpstr>PowerPoint Presentation</vt:lpstr>
      <vt:lpstr>Done!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Parkins</dc:creator>
  <cp:lastModifiedBy>Ryan Parkins</cp:lastModifiedBy>
  <cp:revision>6</cp:revision>
  <dcterms:created xsi:type="dcterms:W3CDTF">2019-03-18T19:14:04Z</dcterms:created>
  <dcterms:modified xsi:type="dcterms:W3CDTF">2019-03-18T20:34:50Z</dcterms:modified>
</cp:coreProperties>
</file>

<file path=docProps/thumbnail.jpeg>
</file>